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4" r:id="rId5"/>
    <p:sldId id="275" r:id="rId6"/>
    <p:sldId id="260" r:id="rId7"/>
    <p:sldId id="261" r:id="rId8"/>
    <p:sldId id="263" r:id="rId9"/>
    <p:sldId id="265" r:id="rId10"/>
    <p:sldId id="268" r:id="rId11"/>
    <p:sldId id="266" r:id="rId12"/>
    <p:sldId id="277" r:id="rId13"/>
    <p:sldId id="278" r:id="rId14"/>
    <p:sldId id="267" r:id="rId15"/>
    <p:sldId id="269" r:id="rId16"/>
    <p:sldId id="279" r:id="rId17"/>
    <p:sldId id="273" r:id="rId18"/>
    <p:sldId id="270" r:id="rId19"/>
    <p:sldId id="264" r:id="rId20"/>
    <p:sldId id="272" r:id="rId21"/>
    <p:sldId id="271" r:id="rId22"/>
    <p:sldId id="276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CF54-C160-407B-A5A1-AA64609D7494}" type="datetimeFigureOut">
              <a:rPr lang="tr-TR" smtClean="0"/>
              <a:t>13.11.2018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F64-53F6-4576-BA43-4DDC460481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032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CF54-C160-407B-A5A1-AA64609D7494}" type="datetimeFigureOut">
              <a:rPr lang="tr-TR" smtClean="0"/>
              <a:t>13.11.2018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F64-53F6-4576-BA43-4DDC460481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4051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CF54-C160-407B-A5A1-AA64609D7494}" type="datetimeFigureOut">
              <a:rPr lang="tr-TR" smtClean="0"/>
              <a:t>13.11.2018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F64-53F6-4576-BA43-4DDC460481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7836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CF54-C160-407B-A5A1-AA64609D7494}" type="datetimeFigureOut">
              <a:rPr lang="tr-TR" smtClean="0"/>
              <a:t>13.11.2018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F64-53F6-4576-BA43-4DDC460481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1783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CF54-C160-407B-A5A1-AA64609D7494}" type="datetimeFigureOut">
              <a:rPr lang="tr-TR" smtClean="0"/>
              <a:t>13.11.2018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F64-53F6-4576-BA43-4DDC460481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3134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CF54-C160-407B-A5A1-AA64609D7494}" type="datetimeFigureOut">
              <a:rPr lang="tr-TR" smtClean="0"/>
              <a:t>13.11.2018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F64-53F6-4576-BA43-4DDC460481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7067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CF54-C160-407B-A5A1-AA64609D7494}" type="datetimeFigureOut">
              <a:rPr lang="tr-TR" smtClean="0"/>
              <a:t>13.11.2018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F64-53F6-4576-BA43-4DDC460481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492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CF54-C160-407B-A5A1-AA64609D7494}" type="datetimeFigureOut">
              <a:rPr lang="tr-TR" smtClean="0"/>
              <a:t>13.11.2018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F64-53F6-4576-BA43-4DDC460481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883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CF54-C160-407B-A5A1-AA64609D7494}" type="datetimeFigureOut">
              <a:rPr lang="tr-TR" smtClean="0"/>
              <a:t>13.11.2018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F64-53F6-4576-BA43-4DDC460481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3589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CF54-C160-407B-A5A1-AA64609D7494}" type="datetimeFigureOut">
              <a:rPr lang="tr-TR" smtClean="0"/>
              <a:t>13.11.2018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F64-53F6-4576-BA43-4DDC460481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521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CF54-C160-407B-A5A1-AA64609D7494}" type="datetimeFigureOut">
              <a:rPr lang="tr-TR" smtClean="0"/>
              <a:t>13.11.2018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F64-53F6-4576-BA43-4DDC460481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968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8CF54-C160-407B-A5A1-AA64609D7494}" type="datetimeFigureOut">
              <a:rPr lang="tr-TR" smtClean="0"/>
              <a:t>13.11.2018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55F64-53F6-4576-BA43-4DDC460481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984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GENEL BİLGİLENDİRME SUNUMU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0996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Önceliklerinizi düşünün.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Maddiyat (Maddi şeyler)</a:t>
            </a:r>
          </a:p>
          <a:p>
            <a:r>
              <a:rPr lang="tr-TR" dirty="0" smtClean="0"/>
              <a:t>Maneviyat (Manevi Şeyler)</a:t>
            </a:r>
          </a:p>
          <a:p>
            <a:r>
              <a:rPr lang="tr-TR" dirty="0" smtClean="0"/>
              <a:t>Her birinin hayatınızdaki yerini düşünün. Dünyanın sizin için ne anlam ifade ettiğini de düşünmekten çekinmeyin.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8455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Size kötülük edene bile iyilikle yaklaşmasını bilin. İyilik her zaman kazanır</a:t>
            </a:r>
            <a:endParaRPr lang="tr-TR" dirty="0"/>
          </a:p>
        </p:txBody>
      </p:sp>
      <p:pic>
        <p:nvPicPr>
          <p:cNvPr id="5122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711027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688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Küfür, Uygunsuz İfadeler Size ne kazandırıyor düşünün?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6386" name="Picture 2" descr="güzel söz söyleme ve hitabet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63821"/>
            <a:ext cx="31432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güzel söz söyleme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87821"/>
            <a:ext cx="3484851" cy="348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güzel söz söyleme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97099"/>
            <a:ext cx="3384376" cy="177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155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Kendinizi doğru yoldan ifade etmeyi öğrenin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Bir hobiniz muhakkak olsun.</a:t>
            </a:r>
          </a:p>
          <a:p>
            <a:r>
              <a:rPr lang="tr-TR" dirty="0" smtClean="0"/>
              <a:t>Herkesin yetenekleri vardır. Mühim olan o yeteneği keşfedebilmek.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63921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Sabır, Sabır, Ya Sabır </a:t>
            </a:r>
            <a:r>
              <a:rPr lang="tr-TR" dirty="0" smtClean="0">
                <a:sym typeface="Wingdings" pitchFamily="2" charset="2"/>
              </a:rPr>
              <a:t>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AutoShape 2" descr="sabır  karikatür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4" descr="sabır  karikatür ile ilgili görsel sonuc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6" descr="sabır  karikatür ile ilgili görsel sonuc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3320" name="Picture 8" descr="sabır  karikatü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5210175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383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Bağlı olun ama Bağımlı Olmayın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Sizi zararlı alışkanlıklardan korumaya çalışan biri bundan ne gibi yarar görebilir?</a:t>
            </a:r>
          </a:p>
          <a:p>
            <a:r>
              <a:rPr lang="tr-TR" dirty="0" smtClean="0"/>
              <a:t>Kanser ve kalp-damar hastalıkları ortaöğretim çağına kadar düştü gençler. İyi düşünün..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4002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Arka planda her şey göründüğü gibi olmayabilir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2290" name="Picture 2" descr="düşündürücü karikatü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666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446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düşündürücü karikatü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6792"/>
            <a:ext cx="3539718" cy="477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102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Yaptığınız iş sizi yansıtıyor. Özenli olun. Dikkatli olun. Lütfen sorumluluklarınızı bilin</a:t>
            </a:r>
          </a:p>
          <a:p>
            <a:r>
              <a:rPr lang="tr-TR" dirty="0" smtClean="0"/>
              <a:t>Her ne iş yapıyorsanız yapın elinizden gelen en iyi performansı sergileyin</a:t>
            </a:r>
          </a:p>
          <a:p>
            <a:r>
              <a:rPr lang="tr-TR" dirty="0" smtClean="0"/>
              <a:t>DÜRÜSTLÜK ana prensibiniz olsun.</a:t>
            </a:r>
          </a:p>
        </p:txBody>
      </p:sp>
    </p:spTree>
    <p:extLst>
      <p:ext uri="{BB962C8B-B14F-4D97-AF65-F5344CB8AC3E}">
        <p14:creationId xmlns:p14="http://schemas.microsoft.com/office/powerpoint/2010/main" val="871566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Aile olma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1800" dirty="0" smtClean="0"/>
              <a:t>Öncelikleriniz belli olsun.</a:t>
            </a:r>
          </a:p>
          <a:p>
            <a:r>
              <a:rPr lang="tr-TR" sz="1800" dirty="0" smtClean="0"/>
              <a:t>Kıymet verdiğiniz şeyler belli olsun</a:t>
            </a:r>
          </a:p>
          <a:p>
            <a:r>
              <a:rPr lang="tr-TR" sz="1800" dirty="0" smtClean="0"/>
              <a:t>Sorunlarınızı konuşarak orta yollar bularak çözmeyi deneyin. Çözümsüz kalınca bir profesyonelden yardım almanız gerekirse budan çekinmeyin.</a:t>
            </a:r>
          </a:p>
          <a:p>
            <a:r>
              <a:rPr lang="tr-TR" sz="1800" dirty="0" smtClean="0"/>
              <a:t>Neden sevdiğinizi, neyi sevdiğinizi unutmayın. Unutturmayın</a:t>
            </a:r>
            <a:r>
              <a:rPr lang="tr-TR" sz="2400" dirty="0" smtClean="0"/>
              <a:t>.</a:t>
            </a:r>
          </a:p>
          <a:p>
            <a:endParaRPr lang="tr-TR" sz="2400" dirty="0" smtClean="0"/>
          </a:p>
        </p:txBody>
      </p:sp>
      <p:pic>
        <p:nvPicPr>
          <p:cNvPr id="6146" name="Picture 2" descr="GÖRGÜ KURALLAR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65104"/>
            <a:ext cx="25527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ÖRGÜ KURALLARI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60831"/>
            <a:ext cx="285750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252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Sosyal Medya Kullanımı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736812"/>
            <a:ext cx="8229600" cy="4525963"/>
          </a:xfrm>
        </p:spPr>
        <p:txBody>
          <a:bodyPr/>
          <a:lstStyle/>
          <a:p>
            <a:r>
              <a:rPr lang="tr-TR" dirty="0" smtClean="0"/>
              <a:t>Paylaşımlar içerik ve şekli</a:t>
            </a:r>
          </a:p>
          <a:p>
            <a:r>
              <a:rPr lang="tr-TR" dirty="0" smtClean="0"/>
              <a:t>Gizli numaralardan gelen telefonlar</a:t>
            </a:r>
          </a:p>
          <a:p>
            <a:r>
              <a:rPr lang="tr-TR" dirty="0" smtClean="0"/>
              <a:t>Siber suçlar</a:t>
            </a:r>
          </a:p>
          <a:p>
            <a:endParaRPr lang="tr-TR" dirty="0"/>
          </a:p>
        </p:txBody>
      </p:sp>
      <p:pic>
        <p:nvPicPr>
          <p:cNvPr id="14338" name="Picture 2" descr="siber suçlar ile ilgili yasa maddeler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01008"/>
            <a:ext cx="6048672" cy="285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İlgili res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162" y="1124744"/>
            <a:ext cx="244827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755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 smtClean="0"/>
              <a:t>Kendinizi düşünün. Kuralların neden olduğunu düşünün. Neye hizmet ettiğini düşünün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194" name="Picture 2" descr="düşündürücü karikatü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72816"/>
            <a:ext cx="33337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152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Kolay kazanılan şeyler çabuk kaybedilir.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170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2204864"/>
            <a:ext cx="2867025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381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989856"/>
            <a:ext cx="8229600" cy="1143000"/>
          </a:xfrm>
        </p:spPr>
        <p:txBody>
          <a:bodyPr>
            <a:noAutofit/>
          </a:bodyPr>
          <a:lstStyle/>
          <a:p>
            <a:r>
              <a:rPr lang="tr-TR" sz="3200" dirty="0" smtClean="0"/>
              <a:t>Kimse size kolay bir hayat vaat etmiyor. Edemez.</a:t>
            </a:r>
            <a:br>
              <a:rPr lang="tr-TR" sz="3200" dirty="0" smtClean="0"/>
            </a:br>
            <a:r>
              <a:rPr lang="tr-TR" sz="3200" dirty="0" smtClean="0"/>
              <a:t>Kolay olmayacak. Ama kolaylaştırın, zorlaştırmayın.. Bu sizin elinizde</a:t>
            </a:r>
            <a:br>
              <a:rPr lang="tr-TR" sz="3200" dirty="0" smtClean="0"/>
            </a:br>
            <a:endParaRPr lang="tr-TR" sz="3200" dirty="0"/>
          </a:p>
        </p:txBody>
      </p:sp>
      <p:pic>
        <p:nvPicPr>
          <p:cNvPr id="11266" name="Picture 2" descr="düşündürücü karikatü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5544616" cy="413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052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Görgü Kuralları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23438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tr-TR" dirty="0"/>
              <a:t>Hoşgörülü ve iyimser </a:t>
            </a:r>
            <a:r>
              <a:rPr lang="tr-TR" dirty="0" smtClean="0"/>
              <a:t>olmak</a:t>
            </a:r>
          </a:p>
          <a:p>
            <a:r>
              <a:rPr lang="tr-TR" dirty="0"/>
              <a:t>Eleştiriyi yerinde ve zamanında </a:t>
            </a:r>
            <a:r>
              <a:rPr lang="tr-TR" dirty="0" smtClean="0"/>
              <a:t>yapmak</a:t>
            </a:r>
          </a:p>
          <a:p>
            <a:r>
              <a:rPr lang="tr-TR" dirty="0"/>
              <a:t>Özel konuşma yapanların yanına </a:t>
            </a:r>
            <a:r>
              <a:rPr lang="tr-TR" dirty="0" smtClean="0"/>
              <a:t>gitmemek</a:t>
            </a:r>
          </a:p>
          <a:p>
            <a:r>
              <a:rPr lang="tr-TR" dirty="0"/>
              <a:t>Ziyaretin kısa ve zamanlı olmasına özen </a:t>
            </a:r>
            <a:r>
              <a:rPr lang="tr-TR" dirty="0" smtClean="0"/>
              <a:t>göstermek</a:t>
            </a:r>
          </a:p>
          <a:p>
            <a:r>
              <a:rPr lang="tr-TR" dirty="0"/>
              <a:t>Verilen sözü </a:t>
            </a:r>
            <a:r>
              <a:rPr lang="tr-TR" dirty="0" smtClean="0"/>
              <a:t>tutmak</a:t>
            </a:r>
          </a:p>
          <a:p>
            <a:r>
              <a:rPr lang="tr-TR" dirty="0" smtClean="0"/>
              <a:t>Söz almak için el kaldırması gerektiğini bilmek</a:t>
            </a:r>
          </a:p>
          <a:p>
            <a:r>
              <a:rPr lang="tr-TR" dirty="0" smtClean="0"/>
              <a:t>Başkasının lafını kesmemesi gerektiğini bilmek</a:t>
            </a:r>
          </a:p>
          <a:p>
            <a:r>
              <a:rPr lang="tr-TR" dirty="0" smtClean="0"/>
              <a:t>Teşekkür etmek</a:t>
            </a:r>
          </a:p>
          <a:p>
            <a:r>
              <a:rPr lang="tr-TR" dirty="0" smtClean="0"/>
              <a:t>Kapıyı çalarak içeri girmek</a:t>
            </a:r>
          </a:p>
          <a:p>
            <a:r>
              <a:rPr lang="tr-TR" dirty="0" smtClean="0"/>
              <a:t>Yardım edebileceği bir şey olup olmadığını sormak</a:t>
            </a:r>
          </a:p>
          <a:p>
            <a:r>
              <a:rPr lang="tr-TR" dirty="0"/>
              <a:t>Oturuş ve kalkışlarda hareketlere özen göstermek</a:t>
            </a:r>
            <a:endParaRPr lang="tr-TR" dirty="0" smtClean="0"/>
          </a:p>
          <a:p>
            <a:r>
              <a:rPr lang="tr-TR" dirty="0" smtClean="0"/>
              <a:t>Bir kadın el uzatmadan önce el uzatılmaz(Tokalaşmak için- hassas olunması gerekiyor)</a:t>
            </a:r>
          </a:p>
          <a:p>
            <a:r>
              <a:rPr lang="tr-TR" dirty="0" smtClean="0"/>
              <a:t>İş bölümü yapmak</a:t>
            </a:r>
          </a:p>
          <a:p>
            <a:r>
              <a:rPr lang="tr-TR" dirty="0" smtClean="0"/>
              <a:t>Yemek –yiyecek fotoğrafları paylaşmamak, yemeği belirli yerlerde yemek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1026" name="Picture 2" descr="GÖRGÜ KURALLAR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68749"/>
            <a:ext cx="15811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örgü kuralları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49" y="2492896"/>
            <a:ext cx="2154411" cy="161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yemekleri paylaşmak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157192"/>
            <a:ext cx="2880659" cy="15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358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Kurallarınız belli olsun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 descr="düşündürücü karikatü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5900381" cy="410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747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Hassasiyetleriniz olsun.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/>
              <a:t>Yediklerinize içtiklerinize dikkat edin.</a:t>
            </a:r>
          </a:p>
          <a:p>
            <a:pPr algn="just"/>
            <a:r>
              <a:rPr lang="tr-TR" dirty="0" smtClean="0"/>
              <a:t>Bulunduğunuz ortama dikkat edin.</a:t>
            </a:r>
          </a:p>
          <a:p>
            <a:pPr algn="just"/>
            <a:r>
              <a:rPr lang="tr-TR" dirty="0" smtClean="0"/>
              <a:t>Arkadaşlarınıza dikkat edin. </a:t>
            </a:r>
          </a:p>
          <a:p>
            <a:pPr algn="just"/>
            <a:r>
              <a:rPr lang="tr-TR" dirty="0" smtClean="0"/>
              <a:t>Arkadaş çevrenize dikkat edin.</a:t>
            </a:r>
          </a:p>
          <a:p>
            <a:pPr algn="just"/>
            <a:r>
              <a:rPr lang="tr-TR" dirty="0" smtClean="0"/>
              <a:t>Hayata karşı belirli bir çizginiz olsun. Sizi farklı kılan bir şeyler muhakkak olsun.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0723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r>
              <a:rPr lang="tr-TR" dirty="0" smtClean="0"/>
              <a:t>Siz artık büyüdünüz. </a:t>
            </a:r>
          </a:p>
          <a:p>
            <a:pPr marL="0" indent="0">
              <a:buNone/>
            </a:pPr>
            <a:r>
              <a:rPr lang="tr-TR" dirty="0" smtClean="0"/>
              <a:t>Siz büyüdükçe sorumluluklarınızda büyüyor..</a:t>
            </a:r>
            <a:endParaRPr lang="tr-TR" dirty="0"/>
          </a:p>
        </p:txBody>
      </p:sp>
      <p:pic>
        <p:nvPicPr>
          <p:cNvPr id="2050" name="Picture 2" descr="GÖRGÜ KURALLAR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49080"/>
            <a:ext cx="321945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263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Artık Bahaneler üretmesek mi acaba </a:t>
            </a:r>
            <a:r>
              <a:rPr lang="tr-TR" dirty="0" smtClean="0">
                <a:sym typeface="Wingdings" pitchFamily="2" charset="2"/>
              </a:rPr>
              <a:t>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GÖRGÜ KURALLAR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6675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443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Okuyalım, okuyalım, okuyalım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Karşılıksız olmalı bazı şeyler. </a:t>
            </a:r>
          </a:p>
          <a:p>
            <a:pPr marL="0" indent="0">
              <a:buNone/>
            </a:pPr>
            <a:r>
              <a:rPr lang="tr-TR" sz="2400" dirty="0" smtClean="0"/>
              <a:t>Dersi geçtim deyip o dersin kapağını kapatıyorsak en baştan kaybediyoruz.</a:t>
            </a:r>
          </a:p>
          <a:p>
            <a:pPr marL="0" indent="0">
              <a:buNone/>
            </a:pPr>
            <a:r>
              <a:rPr lang="tr-TR" sz="2400" dirty="0" smtClean="0"/>
              <a:t>Öğrenmenin öğretmenin yaşı olmaz. </a:t>
            </a:r>
          </a:p>
          <a:p>
            <a:pPr marL="0" indent="0">
              <a:buNone/>
            </a:pPr>
            <a:r>
              <a:rPr lang="tr-TR" sz="2400" dirty="0" smtClean="0"/>
              <a:t>Herkesin sizden öğreneceği bir şeyler muhakkak vardır. Okuyarak zenginleşin..</a:t>
            </a:r>
          </a:p>
          <a:p>
            <a:pPr marL="0" indent="0">
              <a:buNone/>
            </a:pPr>
            <a:endParaRPr lang="tr-TR" sz="2400" dirty="0"/>
          </a:p>
        </p:txBody>
      </p:sp>
      <p:pic>
        <p:nvPicPr>
          <p:cNvPr id="15362" name="Picture 2" descr="güzel söz kullanımı karikatür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33056"/>
            <a:ext cx="4041168" cy="269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032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Sorgulayın. Düşünün.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 descr="GÖRGÜ KURALLAR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92896"/>
            <a:ext cx="523875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25694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406</Words>
  <Application>Microsoft Office PowerPoint</Application>
  <PresentationFormat>Ekran Gösterisi (4:3)</PresentationFormat>
  <Paragraphs>61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Ofis Teması</vt:lpstr>
      <vt:lpstr>GENEL BİLGİLENDİRME SUNUMU</vt:lpstr>
      <vt:lpstr>Sosyal Medya Kullanımı</vt:lpstr>
      <vt:lpstr>Görgü Kuralları</vt:lpstr>
      <vt:lpstr>Kurallarınız belli olsun</vt:lpstr>
      <vt:lpstr>Hassasiyetleriniz olsun.</vt:lpstr>
      <vt:lpstr>PowerPoint Sunusu</vt:lpstr>
      <vt:lpstr>Artık Bahaneler üretmesek mi acaba </vt:lpstr>
      <vt:lpstr>Okuyalım, okuyalım, okuyalım</vt:lpstr>
      <vt:lpstr>Sorgulayın. Düşünün.</vt:lpstr>
      <vt:lpstr>Önceliklerinizi düşünün.</vt:lpstr>
      <vt:lpstr>Size kötülük edene bile iyilikle yaklaşmasını bilin. İyilik her zaman kazanır</vt:lpstr>
      <vt:lpstr>Küfür, Uygunsuz İfadeler Size ne kazandırıyor düşünün?</vt:lpstr>
      <vt:lpstr>Kendinizi doğru yoldan ifade etmeyi öğrenin</vt:lpstr>
      <vt:lpstr>Sabır, Sabır, Ya Sabır </vt:lpstr>
      <vt:lpstr>Bağlı olun ama Bağımlı Olmayın</vt:lpstr>
      <vt:lpstr>Arka planda her şey göründüğü gibi olmayabilir</vt:lpstr>
      <vt:lpstr>PowerPoint Sunusu</vt:lpstr>
      <vt:lpstr>PowerPoint Sunusu</vt:lpstr>
      <vt:lpstr>Aile olma</vt:lpstr>
      <vt:lpstr>Kendinizi düşünün. Kuralların neden olduğunu düşünün. Neye hizmet ettiğini düşünün</vt:lpstr>
      <vt:lpstr>Kolay kazanılan şeyler çabuk kaybedilir.</vt:lpstr>
      <vt:lpstr>Kimse size kolay bir hayat vaat etmiyor. Edemez. Kolay olmayacak. Ama kolaylaştırın, zorlaştırmayın.. Bu sizin elinizde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GENEL BİLGİLENDİRME SUNUMU</dc:title>
  <dc:creator>Asus</dc:creator>
  <cp:lastModifiedBy>Windows Kullanıcısı</cp:lastModifiedBy>
  <cp:revision>11</cp:revision>
  <dcterms:created xsi:type="dcterms:W3CDTF">2017-03-16T16:24:21Z</dcterms:created>
  <dcterms:modified xsi:type="dcterms:W3CDTF">2018-11-13T08:59:28Z</dcterms:modified>
</cp:coreProperties>
</file>